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a3e9262f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a3e9262f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a3e9262f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a3e9262f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a3e9262f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a3e9262f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a3e9262f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a3e9262f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a3e9262f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a3e9262f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a3e9262f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a3e9262f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a3e9262f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a3e9262f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Moller Trumbore is a fast algorithm used to calculate collisions between rays and triangles.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a3e9262f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a3e9262f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a3e9262f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a3e9262f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a3e9262f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a3e9262f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3e9262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3e9262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is a “hacky” way of rendering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actually imitate the way light bounces and reflects to your eye, we get much higher realism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bouncing light takes much more time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a3e9262f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a3e9262f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a3e9262f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a3e9262f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a3e9262f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a3e9262f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a514bce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a514bce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a3e9262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a3e9262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software can afford to take more time to make nice pictures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a3e9262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a3e9262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Pixar uses raytracing to render super realistic images, a single frame takes 29 hours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a3e9262f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a3e9262f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in GPU tech have allowed real time (60fps) scenes to be rendered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a3e9262f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a3e9262f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a3e9262f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a3e9262f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Three.js already has a simple raytracing renderer for objects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a3e9262f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a3e9262f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wouldn’t learn much from using a pre-built renderer.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a3e9262f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a3e9262f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WebGL didn’t support compute shaders, which would allow us to parallelize the raytracing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nvidia.com/discover/ray-tracing" TargetMode="External"/><Relationship Id="rId4" Type="http://schemas.openxmlformats.org/officeDocument/2006/relationships/hyperlink" Target="https://www.scratchapixel.com/lessons/3d-basic-rendering/introduction-to-ray-trac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Raytracing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Walter Svenddal and Ricky Faure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implement Raytracing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Three.js?</a:t>
            </a:r>
            <a:r>
              <a:rPr lang="en"/>
              <a:t>		Nothing to 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WebGL?	</a:t>
            </a:r>
            <a:r>
              <a:rPr lang="en"/>
              <a:t>		</a:t>
            </a:r>
            <a:r>
              <a:rPr lang="en"/>
              <a:t>Vertex Shader -&gt; Fragment Shader pipeline doesn’t apply</a:t>
            </a:r>
            <a:br>
              <a:rPr lang="en"/>
            </a:br>
            <a:r>
              <a:rPr lang="en"/>
              <a:t>				No “compute shaders”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C++ OpenGL?</a:t>
            </a:r>
            <a:r>
              <a:rPr lang="en"/>
              <a:t>	</a:t>
            </a:r>
            <a:r>
              <a:rPr lang="en">
                <a:solidFill>
                  <a:srgbClr val="000000"/>
                </a:solidFill>
              </a:rPr>
              <a:t>Tons of setup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			Have to learn new API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???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implement Raytracing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Three.js?</a:t>
            </a:r>
            <a:r>
              <a:rPr lang="en"/>
              <a:t>		Nothing to 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WebGL?	</a:t>
            </a:r>
            <a:r>
              <a:rPr lang="en"/>
              <a:t>		</a:t>
            </a:r>
            <a:r>
              <a:rPr lang="en"/>
              <a:t>Vertex Shader -&gt; Fragment Shader pipeline doesn’t apply</a:t>
            </a:r>
            <a:br>
              <a:rPr lang="en"/>
            </a:br>
            <a:r>
              <a:rPr lang="en"/>
              <a:t>				</a:t>
            </a:r>
            <a:r>
              <a:rPr lang="en"/>
              <a:t>No “compute shaders”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C++ OpenGL?</a:t>
            </a:r>
            <a:r>
              <a:rPr lang="en"/>
              <a:t>	Tons of setup</a:t>
            </a:r>
            <a:br>
              <a:rPr lang="en"/>
            </a:br>
            <a:r>
              <a:rPr lang="en"/>
              <a:t>				Have to learn new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We implemented our own Raytracing engine using vanilla Javascript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Tracing a ray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For each pixel: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Shoot a ray from that pixel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Detect collisions with all objects in the world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Color that pixel the color of the nearest collided object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222" y="445025"/>
            <a:ext cx="4093078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Phong lighting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For each collision point: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Trace a “shadow ray” from the collision to each light in world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If that ray collides before reaching the light, add no light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Else, add the light to the color of the intersection 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900">
                <a:solidFill>
                  <a:srgbClr val="000000"/>
                </a:solidFill>
              </a:rPr>
              <a:t>ObjectColor * (SpecularColor + AmbientColor + DiffuseColor)</a:t>
            </a:r>
            <a:endParaRPr sz="900">
              <a:solidFill>
                <a:srgbClr val="000000"/>
              </a:solidFill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450" y="321250"/>
            <a:ext cx="3794374" cy="4514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Phong lighting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414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Floating point arithmetic isn’t perfect…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rgbClr val="000000"/>
                </a:solidFill>
              </a:rPr>
              <a:t>Fix:</a:t>
            </a:r>
            <a:r>
              <a:rPr lang="en" sz="1800">
                <a:solidFill>
                  <a:srgbClr val="000000"/>
                </a:solidFill>
              </a:rPr>
              <a:t> Rays starting 0.0000001 units inside sphere are considered to be outside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21012" l="11931" r="20660" t="10877"/>
          <a:stretch/>
        </p:blipFill>
        <p:spPr>
          <a:xfrm>
            <a:off x="4750731" y="445025"/>
            <a:ext cx="4081570" cy="41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4">
            <a:alphaModFix/>
          </a:blip>
          <a:srcRect b="33720" l="0" r="33726" t="-33"/>
          <a:stretch/>
        </p:blipFill>
        <p:spPr>
          <a:xfrm>
            <a:off x="2408200" y="2520575"/>
            <a:ext cx="2047100" cy="20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Creating a Camera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Surprisingly easy!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need to reposition world elements according to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152475"/>
            <a:ext cx="4527601" cy="304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Creating new geometry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</a:t>
            </a:r>
            <a:r>
              <a:rPr lang="en" sz="1800">
                <a:solidFill>
                  <a:srgbClr val="000000"/>
                </a:solidFill>
              </a:rPr>
              <a:t>riangles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Squares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Cuboids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Oh my!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Anything is possible now!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Moller Trumbore!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925" y="1064675"/>
            <a:ext cx="4209176" cy="40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175" y="3114900"/>
            <a:ext cx="2248926" cy="19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Ray bouncing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Recursive ray bouncing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New light system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Reflectivity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Smoothness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Absorption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Color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400" y="2121075"/>
            <a:ext cx="1897525" cy="2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375" y="747913"/>
            <a:ext cx="38608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Sampling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Random Diffusion/Reflection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Transparency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Bounding volume box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Textures</a:t>
            </a:r>
            <a:endParaRPr sz="1800">
              <a:solidFill>
                <a:srgbClr val="B7B7B7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703525"/>
            <a:ext cx="2015825" cy="20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225" y="1703525"/>
            <a:ext cx="2359375" cy="244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2" type="body"/>
          </p:nvPr>
        </p:nvSpPr>
        <p:spPr>
          <a:xfrm>
            <a:off x="4613463" y="1263850"/>
            <a:ext cx="1716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Single ray per pixel</a:t>
            </a:r>
            <a:endParaRPr/>
          </a:p>
        </p:txBody>
      </p:sp>
      <p:sp>
        <p:nvSpPr>
          <p:cNvPr id="174" name="Google Shape;174;p30"/>
          <p:cNvSpPr txBox="1"/>
          <p:nvPr>
            <p:ph idx="2" type="body"/>
          </p:nvPr>
        </p:nvSpPr>
        <p:spPr>
          <a:xfrm>
            <a:off x="6735577" y="1263850"/>
            <a:ext cx="20157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Multiple rays per pixel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Random Sampling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Diffusion/Reflection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Transparency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Bounding volume box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Textures</a:t>
            </a:r>
            <a:endParaRPr sz="1800">
              <a:solidFill>
                <a:srgbClr val="B7B7B7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017725"/>
            <a:ext cx="4527600" cy="338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raytracing?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Imitating the path of actual light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Creates hyper-realistic images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Very computationally heavy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01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Random Sampling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Random Diffusion/Reflection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Transparency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Bounding volume box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Textures</a:t>
            </a:r>
            <a:endParaRPr sz="1800">
              <a:solidFill>
                <a:srgbClr val="B7B7B7"/>
              </a:solidFill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9" cy="297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Random Sampling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Random Diffusion/Reflection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Transparency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Bounding volume box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Textures</a:t>
            </a:r>
            <a:endParaRPr sz="1800">
              <a:solidFill>
                <a:srgbClr val="B7B7B7"/>
              </a:solidFill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9" cy="230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Random Sampling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Random Diffusion/Reflection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Transparency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Bounding volume box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Textures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3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https://developer.nvidia.com/discover/ray-tracing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https://www.scratchapixel.com/lessons/3d-basic-rendering/introduction-to-ray-tracing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Berg. </a:t>
            </a:r>
            <a:r>
              <a:rPr i="1" lang="en">
                <a:solidFill>
                  <a:schemeClr val="dk1"/>
                </a:solidFill>
              </a:rPr>
              <a:t>Computational geometry : algorithms and applications</a:t>
            </a:r>
            <a:r>
              <a:rPr lang="en">
                <a:solidFill>
                  <a:schemeClr val="dk1"/>
                </a:solidFill>
              </a:rPr>
              <a:t>. Berlin: Springer, 2008. Print.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Raytracing used?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Rendering software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254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Raytracing used?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Rendering software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Animated movies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27150" r="0" t="0"/>
          <a:stretch/>
        </p:blipFill>
        <p:spPr>
          <a:xfrm>
            <a:off x="4403324" y="1170125"/>
            <a:ext cx="4588276" cy="26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Raytracing used?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Rendering software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Animated movies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Just recently added to video games, such as Battlefield 5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254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Raytracing work?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50" y="1240450"/>
            <a:ext cx="5429899" cy="361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implement Raytracing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Three.js?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implement Raytracing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Three.js?</a:t>
            </a:r>
            <a:r>
              <a:rPr lang="en"/>
              <a:t>		</a:t>
            </a:r>
            <a:r>
              <a:rPr lang="en">
                <a:solidFill>
                  <a:srgbClr val="000000"/>
                </a:solidFill>
              </a:rPr>
              <a:t>Nothing to learn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WebGL?	</a:t>
            </a:r>
            <a:r>
              <a:rPr lang="en"/>
              <a:t>		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implement Raytracing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Three.js?</a:t>
            </a:r>
            <a:r>
              <a:rPr lang="en"/>
              <a:t>		Nothing to 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WebGL?	</a:t>
            </a:r>
            <a:r>
              <a:rPr lang="en"/>
              <a:t>		</a:t>
            </a:r>
            <a:r>
              <a:rPr lang="en">
                <a:solidFill>
                  <a:srgbClr val="000000"/>
                </a:solidFill>
              </a:rPr>
              <a:t>Vertex Shader -&gt; Fragment Shader pipeline doesn’t apply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			</a:t>
            </a:r>
            <a:r>
              <a:rPr lang="en">
                <a:solidFill>
                  <a:schemeClr val="dk1"/>
                </a:solidFill>
              </a:rPr>
              <a:t>No “compute shaders”		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C++ OpenGL?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